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1" r:id="rId3"/>
    <p:sldId id="259" r:id="rId4"/>
    <p:sldId id="260" r:id="rId5"/>
    <p:sldId id="288" r:id="rId6"/>
    <p:sldId id="278" r:id="rId7"/>
    <p:sldId id="277" r:id="rId8"/>
    <p:sldId id="279" r:id="rId9"/>
    <p:sldId id="261" r:id="rId10"/>
    <p:sldId id="270" r:id="rId11"/>
    <p:sldId id="287" r:id="rId12"/>
    <p:sldId id="271" r:id="rId13"/>
    <p:sldId id="297" r:id="rId14"/>
    <p:sldId id="282" r:id="rId15"/>
    <p:sldId id="301" r:id="rId16"/>
    <p:sldId id="300" r:id="rId17"/>
    <p:sldId id="289" r:id="rId18"/>
    <p:sldId id="299" r:id="rId19"/>
    <p:sldId id="273" r:id="rId20"/>
    <p:sldId id="274" r:id="rId21"/>
    <p:sldId id="285" r:id="rId22"/>
    <p:sldId id="281" r:id="rId23"/>
    <p:sldId id="275" r:id="rId24"/>
    <p:sldId id="272" r:id="rId25"/>
    <p:sldId id="295" r:id="rId26"/>
    <p:sldId id="294" r:id="rId27"/>
    <p:sldId id="266" r:id="rId28"/>
    <p:sldId id="269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D6009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12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6B8CDE-7995-4BFC-A7D2-2315390D4A08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CC60DF-FB4D-4030-B572-A9DDD6C83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7768-8A86-49B0-99C3-E846EF9D5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B06B-92E8-4155-873B-19BF0E0A4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6EDD-9D3F-4DAB-92DB-EBC5EF7F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7692-2CCC-4E2A-8160-B6BEC7486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42D8-3B2E-49FB-BE79-B0EF86F4F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F65A-4DD0-42B2-B202-014F523D6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C576-C62E-4189-BB91-C678D890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1D9E-F4C3-482B-B56E-3EF6E9A1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7848-B49A-432A-B97B-5E46035D1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28C0-ABCE-4C74-990E-87105AF1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58A-4A15-4B1F-93C4-68BAA49C3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6081B8-E548-4382-8D8A-DFC76A165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BD5E57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Documents and Settings\дом\Мои документы\Черное море\13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3429000"/>
            <a:ext cx="8858311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  Чёрного   						моря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дом\Мои документы\Черное море\гр орех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820987"/>
            <a:ext cx="5381625" cy="403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214938" y="428625"/>
            <a:ext cx="3770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6600"/>
                </a:solidFill>
              </a:rPr>
              <a:t>Грецкий</a:t>
            </a:r>
            <a:endParaRPr lang="en-US" sz="6000" b="1">
              <a:solidFill>
                <a:srgbClr val="006600"/>
              </a:solidFill>
            </a:endParaRPr>
          </a:p>
          <a:p>
            <a:r>
              <a:rPr lang="ru-RU" sz="6000" b="1">
                <a:solidFill>
                  <a:srgbClr val="006600"/>
                </a:solidFill>
              </a:rPr>
              <a:t> орех</a:t>
            </a:r>
          </a:p>
        </p:txBody>
      </p:sp>
      <p:pic>
        <p:nvPicPr>
          <p:cNvPr id="13316" name="Picture 5" descr="C:\Documents and Settings\дом\Мои документы\Черное море\грецкий оре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" y="0"/>
            <a:ext cx="5180872" cy="344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Documents and Settings\дом\Мои документы\Черное море\инжи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2928938"/>
            <a:ext cx="5048250" cy="378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000625" y="928688"/>
            <a:ext cx="3500438" cy="11080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600" b="1" dirty="0">
                <a:solidFill>
                  <a:srgbClr val="006600"/>
                </a:solidFill>
              </a:rPr>
              <a:t>Инжир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142875"/>
            <a:ext cx="428625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Знаете   ли  вы?</a:t>
            </a:r>
          </a:p>
          <a:p>
            <a:pPr>
              <a:defRPr/>
            </a:pPr>
            <a:endParaRPr lang="ru-RU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Инжир  также  называют смоковницей  или  фиговым деревом.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D60093"/>
                </a:solidFill>
              </a:rPr>
              <a:t>Плоды  очень  вкусные    и   полезные,    в   них  много  </a:t>
            </a:r>
            <a:r>
              <a:rPr lang="ru-RU" sz="2800" b="1" i="1" dirty="0">
                <a:solidFill>
                  <a:srgbClr val="FF0000"/>
                </a:solidFill>
              </a:rPr>
              <a:t>в</a:t>
            </a:r>
            <a:r>
              <a:rPr lang="ru-RU" sz="2800" b="1" i="1" dirty="0">
                <a:solidFill>
                  <a:srgbClr val="FF6600"/>
                </a:solidFill>
              </a:rPr>
              <a:t>и</a:t>
            </a:r>
            <a:r>
              <a:rPr lang="ru-RU" sz="2800" b="1" i="1" dirty="0">
                <a:solidFill>
                  <a:srgbClr val="FFC000"/>
                </a:solidFill>
              </a:rPr>
              <a:t>т</a:t>
            </a:r>
            <a:r>
              <a:rPr lang="ru-RU" sz="2800" b="1" i="1" dirty="0">
                <a:solidFill>
                  <a:srgbClr val="00B050"/>
                </a:solidFill>
              </a:rPr>
              <a:t>а</a:t>
            </a:r>
            <a:r>
              <a:rPr lang="ru-RU" sz="2800" b="1" i="1" dirty="0">
                <a:solidFill>
                  <a:srgbClr val="00B0F0"/>
                </a:solidFill>
              </a:rPr>
              <a:t>м</a:t>
            </a:r>
            <a:r>
              <a:rPr lang="ru-RU" sz="2800" b="1" i="1" dirty="0">
                <a:solidFill>
                  <a:srgbClr val="002060"/>
                </a:solidFill>
              </a:rPr>
              <a:t>и</a:t>
            </a:r>
            <a:r>
              <a:rPr lang="ru-RU" sz="2800" b="1" i="1" dirty="0">
                <a:solidFill>
                  <a:srgbClr val="7030A0"/>
                </a:solidFill>
              </a:rPr>
              <a:t>н</a:t>
            </a:r>
            <a:r>
              <a:rPr lang="ru-RU" sz="2800" b="1" i="1" dirty="0">
                <a:solidFill>
                  <a:srgbClr val="FF0000"/>
                </a:solidFill>
              </a:rPr>
              <a:t>о</a:t>
            </a:r>
            <a:r>
              <a:rPr lang="ru-RU" sz="2800" b="1" i="1" dirty="0">
                <a:solidFill>
                  <a:srgbClr val="D60093"/>
                </a:solidFill>
              </a:rPr>
              <a:t>в.</a:t>
            </a:r>
          </a:p>
          <a:p>
            <a:pPr>
              <a:defRPr/>
            </a:pP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В   Азии  это  растение выращивают  около           5 тыс. лет,                            в   Европу   оно  попало                 около  2  тыс.  лет    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1571625" y="6000750"/>
            <a:ext cx="208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</a:t>
            </a:r>
          </a:p>
        </p:txBody>
      </p:sp>
      <p:pic>
        <p:nvPicPr>
          <p:cNvPr id="6" name="Picture 6" descr="C:\Documents and Settings\дом\Мои документы\Черное море\Пион тонколистн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37063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Documents and Settings\дом\Мои документы\Черное море\Ветреница нежная Красн книг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75"/>
            <a:ext cx="4446588" cy="29511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дом\Мои документы\Черное море\Арчевник - Можжевеловое редколесье на горном склон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3786188"/>
            <a:ext cx="3965575" cy="26320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214313" y="328612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Пион  тонколистный</a:t>
            </a:r>
          </a:p>
        </p:txBody>
      </p:sp>
      <p:sp>
        <p:nvSpPr>
          <p:cNvPr id="15367" name="Прямоугольник 14"/>
          <p:cNvSpPr>
            <a:spLocks noChangeArrowheads="1"/>
          </p:cNvSpPr>
          <p:nvPr/>
        </p:nvSpPr>
        <p:spPr bwMode="auto">
          <a:xfrm>
            <a:off x="5786438" y="31432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Ветреница  нежная</a:t>
            </a:r>
          </a:p>
        </p:txBody>
      </p:sp>
      <p:sp>
        <p:nvSpPr>
          <p:cNvPr id="15368" name="Прямоугольник 16"/>
          <p:cNvSpPr>
            <a:spLocks noChangeArrowheads="1"/>
          </p:cNvSpPr>
          <p:nvPr/>
        </p:nvSpPr>
        <p:spPr bwMode="auto">
          <a:xfrm>
            <a:off x="142875" y="6429375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Можжевельник  высокий </a:t>
            </a:r>
          </a:p>
        </p:txBody>
      </p:sp>
      <p:sp>
        <p:nvSpPr>
          <p:cNvPr id="15369" name="Прямоугольник 18"/>
          <p:cNvSpPr>
            <a:spLocks noChangeArrowheads="1"/>
          </p:cNvSpPr>
          <p:nvPr/>
        </p:nvSpPr>
        <p:spPr bwMode="auto">
          <a:xfrm>
            <a:off x="5072063" y="6429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Касатик (ирис) карликовый</a:t>
            </a:r>
          </a:p>
        </p:txBody>
      </p:sp>
      <p:pic>
        <p:nvPicPr>
          <p:cNvPr id="12294" name="Picture 6" descr="C:\Documents and Settings\дом\Мои документы\Черное море\КАСАТИК (ИРИС) КАРЛИКОВЫЙ  красная книг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6613" y="3643313"/>
            <a:ext cx="4198937" cy="283368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  <p:bldP spid="15367" grpId="0"/>
      <p:bldP spid="15368" grpId="0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дом\Мои документы\Черное море\Сосна Пицундская Красн книга РФ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38" y="285750"/>
            <a:ext cx="3214687" cy="3214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FF0000"/>
                </a:solidFill>
              </a:rPr>
              <a:t>Сосна  пицундская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дом\Мои документы\У Чёрного моря\Сосна Пицундская Красн книга РФ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2286000"/>
            <a:ext cx="6350000" cy="421481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дом\Мои документы\Черное море\берег моря 1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40394" y="0"/>
            <a:ext cx="9184394" cy="680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2862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8800" dirty="0" smtClean="0"/>
              <a:t>Животный    </a:t>
            </a:r>
            <a:br>
              <a:rPr lang="ru-RU" sz="8800" dirty="0" smtClean="0"/>
            </a:br>
            <a:r>
              <a:rPr lang="ru-RU" sz="8800" dirty="0" smtClean="0"/>
              <a:t>             мир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Мои документы\Черное море\косуля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609725"/>
            <a:ext cx="87868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85813" y="714375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Косуля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Изображение:Lachmoewe2cele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5" y="204788"/>
            <a:ext cx="42529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Изображение:Phalacrocorax aristotel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0125" y="3757613"/>
            <a:ext cx="39766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Изображение:Cape Petrel (Pintado) at Antarctic Convergence Zon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3257550"/>
            <a:ext cx="37147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32861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Бакланы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643188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Буревестник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17145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</a:rPr>
              <a:t>Чайки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357188"/>
            <a:ext cx="3259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/>
              <a:t>Птицы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Program Files\Ahead\NeroVision\Pictures\картинки\p1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225" y="0"/>
            <a:ext cx="65944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Documents and Settings\дом\Мои документы\Черное море\цикад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63" y="3786188"/>
            <a:ext cx="2208212" cy="292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дом\Мои документы\Черное море\Bogomol_obiknov_!_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88" y="5500688"/>
            <a:ext cx="2411412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дом\Мои документы\Черное море\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8" y="5072063"/>
            <a:ext cx="2501900" cy="164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дом\Мои документы\Черное море\бражники 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7688" y="214313"/>
            <a:ext cx="4000500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дом\Мои документы\Черное море\кавказ ящер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786190"/>
            <a:ext cx="3429024" cy="271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дом\Мои документы\Черное море\Квакша обыкновенная, Древесниц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1393" y="4071942"/>
            <a:ext cx="3969733" cy="263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2" descr="C:\Documents and Settings\дом\Мои документы\Черное море\кавказская агама прыткая ящериц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142875"/>
            <a:ext cx="4786313" cy="3219450"/>
          </a:xfrm>
          <a:prstGeom prst="rect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2533" name="Picture 4" descr="C:\Documents and Settings\дом\Мои документы\Черное море\жужелиц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9438" y="142875"/>
            <a:ext cx="3341687" cy="3071813"/>
          </a:xfrm>
          <a:prstGeom prst="rect">
            <a:avLst/>
          </a:prstGeom>
          <a:noFill/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дом\Мои документы\Черное море\дн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9425" y="2928934"/>
            <a:ext cx="4854575" cy="364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429125" y="571500"/>
            <a:ext cx="4579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/>
              <a:t>Обитатели </a:t>
            </a:r>
          </a:p>
          <a:p>
            <a:pPr algn="ctr"/>
            <a:r>
              <a:rPr lang="ru-RU" sz="6000" b="1"/>
              <a:t>моря</a:t>
            </a:r>
          </a:p>
        </p:txBody>
      </p:sp>
      <p:pic>
        <p:nvPicPr>
          <p:cNvPr id="21508" name="Picture 5" descr="C:\Documents and Settings\дом\Мои документы\Черное море\актини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214813" cy="600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42938" y="6143625"/>
            <a:ext cx="2211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актинии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Мои документы\Черное море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74"/>
            <a:ext cx="3857621" cy="515021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4572000"/>
          </a:xfrm>
        </p:spPr>
        <p:txBody>
          <a:bodyPr/>
          <a:lstStyle/>
          <a:p>
            <a:endParaRPr lang="ru-RU" sz="3200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              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</a:t>
            </a:r>
            <a:endParaRPr lang="ru-RU" smtClean="0"/>
          </a:p>
        </p:txBody>
      </p:sp>
      <p:pic>
        <p:nvPicPr>
          <p:cNvPr id="5" name="Picture 3" descr="C:\Documents and Settings\дом\Мои документы\Черное море\берег Крым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071810"/>
            <a:ext cx="4879650" cy="366395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зображение:Haeckel Asteride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58944"/>
            <a:ext cx="4896757" cy="691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857750" y="857250"/>
            <a:ext cx="4000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Большинство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морских  звёзд —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хищники,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питающиеся 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моллюсками  и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другими 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беспозвоночными</a:t>
            </a:r>
          </a:p>
          <a:p>
            <a:pPr algn="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Изображение:Woda-6 ubt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882" y="1"/>
            <a:ext cx="4892633" cy="393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4" descr="Изображение:Blue crab on market in Piraeus - Callinectes sapidus Rathbun 20020819-3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5" y="3073400"/>
            <a:ext cx="5038434" cy="378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429250" y="5715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Креветки</a:t>
            </a:r>
            <a:r>
              <a:rPr lang="ru-RU" sz="2800" b="1"/>
              <a:t> 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643063" y="6000750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Крабы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дом\Мои документы\Черное море\Aluston.ru-Morskoj-kone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8425" y="1"/>
            <a:ext cx="5305575" cy="3385394"/>
          </a:xfrm>
          <a:prstGeom prst="round2Diag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14313" y="357188"/>
            <a:ext cx="4000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Диковинные  рыбки</a:t>
            </a:r>
          </a:p>
          <a:p>
            <a:r>
              <a:rPr lang="ru-RU" sz="2800" b="1"/>
              <a:t> </a:t>
            </a:r>
          </a:p>
          <a:p>
            <a:r>
              <a:rPr lang="ru-RU" sz="3600" b="1" i="1"/>
              <a:t>морские коньки</a:t>
            </a:r>
          </a:p>
        </p:txBody>
      </p:sp>
      <p:pic>
        <p:nvPicPr>
          <p:cNvPr id="24580" name="Picture 4" descr="C:\Documents and Settings\дом\Мои документы\Черное море\рыба-игл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4"/>
            <a:ext cx="5494558" cy="3428996"/>
          </a:xfrm>
          <a:prstGeom prst="round2Diag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43563" y="5500688"/>
            <a:ext cx="288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/>
              <a:t>рыба - игла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дом\Мои документы\Черное море\тюлень мона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14313"/>
            <a:ext cx="6572250" cy="48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500688" y="5286375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 i="1"/>
              <a:t>Тюлень </a:t>
            </a:r>
          </a:p>
          <a:p>
            <a:pPr algn="r"/>
            <a:r>
              <a:rPr lang="ru-RU" sz="4000" b="1" i="1"/>
              <a:t>монах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0_1b05e_35539463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476363"/>
            <a:ext cx="3857636" cy="514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85813" y="4572000"/>
            <a:ext cx="407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Arial Black" pitchFamily="34" charset="0"/>
              </a:rPr>
              <a:t>Дельфины</a:t>
            </a:r>
            <a:r>
              <a:rPr lang="ru-RU" sz="4800" b="1"/>
              <a:t> </a:t>
            </a:r>
          </a:p>
        </p:txBody>
      </p:sp>
      <p:pic>
        <p:nvPicPr>
          <p:cNvPr id="7" name="Picture 4" descr="C:\Documents and Settings\дом\Мои документы\Черное море\дельфины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14290"/>
            <a:ext cx="4786346" cy="358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42875" y="357188"/>
            <a:ext cx="62150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i="1">
                <a:solidFill>
                  <a:srgbClr val="002060"/>
                </a:solidFill>
              </a:rPr>
              <a:t>Дельфины – самые  мелкие   </a:t>
            </a:r>
          </a:p>
          <a:p>
            <a:r>
              <a:rPr lang="ru-RU" sz="2000" b="1" i="1">
                <a:solidFill>
                  <a:srgbClr val="002060"/>
                </a:solidFill>
              </a:rPr>
              <a:t>китообразные.</a:t>
            </a:r>
          </a:p>
          <a:p>
            <a:pPr>
              <a:buFont typeface="Arial" charset="0"/>
              <a:buChar char="•"/>
            </a:pP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 i="1">
                <a:solidFill>
                  <a:srgbClr val="0070C0"/>
                </a:solidFill>
              </a:rPr>
              <a:t>Дельфины    могут  плавать                                 со   скоростью     45 – 50 км/час.</a:t>
            </a:r>
          </a:p>
          <a:p>
            <a:pPr>
              <a:buFont typeface="Arial" charset="0"/>
              <a:buChar char="•"/>
            </a:pP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 i="1">
                <a:solidFill>
                  <a:srgbClr val="002060"/>
                </a:solidFill>
              </a:rPr>
              <a:t>Самый  быстроходный – дельфин-белобочка</a:t>
            </a:r>
          </a:p>
          <a:p>
            <a:r>
              <a:rPr lang="ru-RU" sz="2000" b="1" i="1">
                <a:solidFill>
                  <a:srgbClr val="002060"/>
                </a:solidFill>
              </a:rPr>
              <a:t> (длина  его   тела  от  1,5  до  2,6  метра.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  <p:pic>
        <p:nvPicPr>
          <p:cNvPr id="6" name="Picture 3" descr="C:\Documents and Settings\дом\Мои документы\Черное море\д 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3" y="3643314"/>
            <a:ext cx="4048151" cy="30361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C:\Documents and Settings\дом\Мои документы\Черное море\д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14290"/>
            <a:ext cx="2714612" cy="20291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C:\Documents and Settings\дом\Мои документы\Черное море\дельфины 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886" y="3357562"/>
            <a:ext cx="4429584" cy="29589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2143125"/>
          </a:xfrm>
        </p:spPr>
        <p:txBody>
          <a:bodyPr/>
          <a:lstStyle/>
          <a:p>
            <a:r>
              <a:rPr lang="ru-RU" i="1" smtClean="0">
                <a:solidFill>
                  <a:schemeClr val="bg1"/>
                </a:solidFill>
              </a:rPr>
              <a:t>Промысловое значение в Чёрном море имеют следующие виды рыб: кефаль, анчоус (хамса), скумбрия, ставрида, судак, лещ, осетровые, сельди.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3" descr="Изображение:Mucep u0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1550" y="3606800"/>
            <a:ext cx="4219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88" y="30718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/>
              <a:t>Кефаль</a:t>
            </a:r>
            <a:r>
              <a:rPr lang="ru-RU"/>
              <a:t> </a:t>
            </a:r>
          </a:p>
        </p:txBody>
      </p:sp>
      <p:pic>
        <p:nvPicPr>
          <p:cNvPr id="6" name="Picture 2" descr="Изображение:Odesa bazaar (5) sprats 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" y="2357438"/>
            <a:ext cx="409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857875"/>
            <a:ext cx="1355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Килька</a:t>
            </a:r>
            <a:r>
              <a:rPr lang="ru-RU" sz="2400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Documents and Settings\дом\Мои документы\Черное море\медуз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4350" y="3293534"/>
            <a:ext cx="4539650" cy="356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Documents and Settings\дом\Мои документы\Черное море\медузы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673600" cy="506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5" y="17859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/>
              <a:t>медузы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Экологические  проблемы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По мнению ряда специалистов экологическое состояние Чёрного моря за последнее десятилетие ухудшилось несмотря на снижение экономической активности в ряде причерноморских стран.</a:t>
            </a:r>
          </a:p>
          <a:p>
            <a:endParaRPr lang="ru-RU" smtClean="0"/>
          </a:p>
        </p:txBody>
      </p:sp>
      <p:pic>
        <p:nvPicPr>
          <p:cNvPr id="4" name="Picture 6" descr="Владивосток мор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5" y="3643313"/>
            <a:ext cx="3959225" cy="29702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4" descr="C:\Documents and Settings\дом\Мои документы\Черное море\эколог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4071938"/>
            <a:ext cx="3381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:Bottlenose Dolphin KSC04pd01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3643313"/>
            <a:ext cx="4649787" cy="3073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357188" y="5786438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FF0000"/>
                </a:solidFill>
              </a:rPr>
              <a:t>Дельфин - </a:t>
            </a:r>
          </a:p>
          <a:p>
            <a:pPr algn="r"/>
            <a:r>
              <a:rPr lang="ru-RU" sz="2800" b="1">
                <a:solidFill>
                  <a:srgbClr val="FF0000"/>
                </a:solidFill>
              </a:rPr>
              <a:t> афалина</a:t>
            </a:r>
          </a:p>
        </p:txBody>
      </p:sp>
      <p:pic>
        <p:nvPicPr>
          <p:cNvPr id="41986" name="Picture 2" descr="C:\Documents and Settings\дом\Мои документы\Черное море\жужелица кавказск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857250"/>
            <a:ext cx="3929063" cy="36131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Жужелица  кавказская</a:t>
            </a:r>
          </a:p>
        </p:txBody>
      </p:sp>
      <p:pic>
        <p:nvPicPr>
          <p:cNvPr id="41987" name="Picture 3" descr="C:\Documents and Settings\дом\Мои документы\Черное море\Кавказская жаба  Красная книг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42875"/>
            <a:ext cx="4357688" cy="28876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5786438" y="2928938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Жаба кавказская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дом\Мои документы\Черное море\15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4286256"/>
            <a:ext cx="842968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Растительный </a:t>
            </a:r>
          </a:p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71500" y="142875"/>
            <a:ext cx="6643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/>
              <a:t>В   лесах  и   на  склонах  гор </a:t>
            </a:r>
          </a:p>
          <a:p>
            <a:r>
              <a:rPr lang="ru-RU" sz="3200" b="1"/>
              <a:t> особенно  часто </a:t>
            </a:r>
          </a:p>
          <a:p>
            <a:r>
              <a:rPr lang="ru-RU" sz="3200" b="1"/>
              <a:t>встречаются</a:t>
            </a:r>
          </a:p>
        </p:txBody>
      </p:sp>
      <p:pic>
        <p:nvPicPr>
          <p:cNvPr id="9219" name="Picture 5" descr="C:\Documents and Settings\дом\Мои документы\Черное море\бук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3" y="785813"/>
            <a:ext cx="3643312" cy="36734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7786688" y="714375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Бук </a:t>
            </a:r>
            <a:endParaRPr lang="ru-RU" sz="320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857250" y="2643188"/>
            <a:ext cx="179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Каштан </a:t>
            </a:r>
            <a:endParaRPr lang="ru-RU" sz="3200"/>
          </a:p>
        </p:txBody>
      </p:sp>
      <p:pic>
        <p:nvPicPr>
          <p:cNvPr id="9222" name="Picture 5" descr="C:\Documents and Settings\дом\Мои документы\ЛЕС\pic0402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38" y="4000500"/>
            <a:ext cx="3375025" cy="270033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4000500" y="3429000"/>
            <a:ext cx="102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Дуб</a:t>
            </a:r>
            <a:r>
              <a:rPr lang="ru-RU"/>
              <a:t> </a:t>
            </a:r>
          </a:p>
        </p:txBody>
      </p:sp>
      <p:pic>
        <p:nvPicPr>
          <p:cNvPr id="9224" name="Picture 8" descr="C:\Documents and Settings\дом\Мои документы\Черное море\каштан южны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5" y="3429000"/>
            <a:ext cx="2611438" cy="31670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дом\Мои документы\Черное море\эвкалипт 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929058" y="1500174"/>
            <a:ext cx="3911199" cy="5214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дом\Мои документы\Черное море\эвкалип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0"/>
            <a:ext cx="2386472" cy="247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357563" y="214313"/>
            <a:ext cx="3214687" cy="83026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6600"/>
                </a:solidFill>
              </a:rPr>
              <a:t>Эвкалипт</a:t>
            </a:r>
            <a:r>
              <a:rPr lang="ru-RU" sz="4800" b="1"/>
              <a:t> 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3357562" cy="486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 	</a:t>
            </a:r>
          </a:p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06600"/>
                </a:solidFill>
              </a:rPr>
              <a:t>Эвкалипт   очень  быстро  растёт. </a:t>
            </a:r>
          </a:p>
          <a:p>
            <a:r>
              <a:rPr lang="ru-RU" b="1" i="1">
                <a:solidFill>
                  <a:srgbClr val="006600"/>
                </a:solidFill>
              </a:rPr>
              <a:t>К   году  поднимается         до    4 - 5  метров.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02060"/>
                </a:solidFill>
              </a:rPr>
              <a:t>Дерево,  как  мощный насос  качает  влагу         из   почвы. 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06600"/>
                </a:solidFill>
              </a:rPr>
              <a:t>Из   вечнозелёных  листьев  добывают  ароматические   вещества  и   готовят  лекарства.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9900"/>
                </a:solidFill>
              </a:rPr>
              <a:t>Вечнозелёные </a:t>
            </a:r>
            <a:br>
              <a:rPr lang="ru-RU" sz="4000" dirty="0" smtClean="0">
                <a:solidFill>
                  <a:srgbClr val="009900"/>
                </a:solidFill>
              </a:rPr>
            </a:br>
            <a:r>
              <a:rPr lang="ru-RU" sz="4000" dirty="0" smtClean="0">
                <a:solidFill>
                  <a:srgbClr val="009900"/>
                </a:solidFill>
              </a:rPr>
              <a:t>  лиственные</a:t>
            </a:r>
            <a:br>
              <a:rPr lang="ru-RU" sz="4000" dirty="0" smtClean="0">
                <a:solidFill>
                  <a:srgbClr val="009900"/>
                </a:solidFill>
              </a:rPr>
            </a:br>
            <a:r>
              <a:rPr lang="ru-RU" sz="4000" dirty="0" smtClean="0">
                <a:solidFill>
                  <a:srgbClr val="009900"/>
                </a:solidFill>
              </a:rPr>
              <a:t> растения</a:t>
            </a:r>
            <a:br>
              <a:rPr lang="ru-RU" sz="4000" dirty="0" smtClean="0">
                <a:solidFill>
                  <a:srgbClr val="009900"/>
                </a:solidFill>
              </a:rPr>
            </a:br>
            <a:endParaRPr lang="ru-RU" sz="4000" dirty="0">
              <a:solidFill>
                <a:srgbClr val="009900"/>
              </a:solidFill>
            </a:endParaRPr>
          </a:p>
        </p:txBody>
      </p:sp>
      <p:pic>
        <p:nvPicPr>
          <p:cNvPr id="9219" name="Picture 2" descr="C:\Documents and Settings\дом\Мои документы\Черное море\магнол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50" y="-47625"/>
            <a:ext cx="3143250" cy="4191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071938" y="1714500"/>
            <a:ext cx="1785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D60093"/>
                </a:solidFill>
              </a:rPr>
              <a:t>магнолии</a:t>
            </a:r>
          </a:p>
          <a:p>
            <a:endParaRPr lang="ru-RU">
              <a:solidFill>
                <a:srgbClr val="D60093"/>
              </a:solidFill>
            </a:endParaRPr>
          </a:p>
        </p:txBody>
      </p:sp>
      <p:pic>
        <p:nvPicPr>
          <p:cNvPr id="9221" name="Picture 3" descr="C:\Documents and Settings\дом\Мои документы\Черное море\пальм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01825"/>
            <a:ext cx="3214688" cy="351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14313" y="5357813"/>
            <a:ext cx="2643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B050"/>
                </a:solidFill>
              </a:rPr>
              <a:t>пальмы</a:t>
            </a:r>
          </a:p>
          <a:p>
            <a:endParaRPr lang="ru-RU"/>
          </a:p>
        </p:txBody>
      </p:sp>
      <p:pic>
        <p:nvPicPr>
          <p:cNvPr id="9223" name="Picture 2" descr="C:\Documents and Settings\дом\Мои документы\Черное море\кипари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33750" y="4143375"/>
            <a:ext cx="3619500" cy="27146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7072313" y="6143625"/>
            <a:ext cx="1697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B050"/>
                </a:solidFill>
              </a:rPr>
              <a:t>кипарисы</a:t>
            </a:r>
            <a:endParaRPr lang="ru-RU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543925" cy="2500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Известно, что  </a:t>
            </a:r>
            <a:r>
              <a:rPr lang="ru-RU" b="1" smtClean="0">
                <a:solidFill>
                  <a:srgbClr val="D60093"/>
                </a:solidFill>
              </a:rPr>
              <a:t>на  Черноморском побережье  Кавказа  произрастает 4.000 видов  растений. </a:t>
            </a:r>
            <a:r>
              <a:rPr lang="ru-RU" b="1" smtClean="0">
                <a:solidFill>
                  <a:srgbClr val="006600"/>
                </a:solidFill>
              </a:rPr>
              <a:t>Тогда  как   на  всей Земле  всего  20.000 видов.</a:t>
            </a:r>
          </a:p>
        </p:txBody>
      </p:sp>
      <p:pic>
        <p:nvPicPr>
          <p:cNvPr id="10245" name="Picture 6" descr="C:\Documents and Settings\дом\Мои документы\Черное море\белая магнол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3500462" cy="2513452"/>
          </a:xfrm>
          <a:prstGeom prst="round2Diag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9" name="Picture 9" descr="C:\Documents and Settings\дом\Мои документы\Черное море\Ламира ежеголовая Кр к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4286256"/>
            <a:ext cx="3722374" cy="242886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50" name="Picture 10" descr="C:\Documents and Settings\дом\Мои документы\Черное море\Оносма многолистн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643050"/>
            <a:ext cx="3679731" cy="278608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дом\Мои документы\Черное море\олеандр 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2844" y="142852"/>
            <a:ext cx="4214810" cy="562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Documents and Settings\дом\Мои документы\Черное море\ч мор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42852"/>
            <a:ext cx="4476758" cy="335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Documents and Settings\дом\Мои документы\Черное море\олеандр 9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500562" y="3500438"/>
            <a:ext cx="447674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714375" y="5929313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9900"/>
                </a:solidFill>
              </a:rPr>
              <a:t>Олеандр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дом\Мои документы\Черное море\persi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64" y="0"/>
            <a:ext cx="4134474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286250" y="500063"/>
            <a:ext cx="4857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</a:rPr>
              <a:t>В  садах  зреют </a:t>
            </a:r>
          </a:p>
          <a:p>
            <a:r>
              <a:rPr lang="ru-RU" sz="4400" b="1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2292" name="Picture 3" descr="C:\Documents and Settings\дом\Мои документы\Черное море\персик 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60" y="2143116"/>
            <a:ext cx="4429164" cy="442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14375" y="614362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абрикосы</a:t>
            </a:r>
            <a:r>
              <a:rPr lang="ru-RU" sz="3200" b="1" i="1"/>
              <a:t> </a:t>
            </a:r>
            <a:endParaRPr lang="ru-RU" sz="3200" i="1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000875" y="164306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персики </a:t>
            </a:r>
            <a:endParaRPr lang="ru-RU" sz="32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995</TotalTime>
  <Words>243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Слайд 2</vt:lpstr>
      <vt:lpstr>Слайд 3</vt:lpstr>
      <vt:lpstr>Слайд 4</vt:lpstr>
      <vt:lpstr>Слайд 5</vt:lpstr>
      <vt:lpstr>Вечнозелёные    лиственные  растения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Сосна  пицундская</vt:lpstr>
      <vt:lpstr>Животный                  мир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Экологические  проблемы</vt:lpstr>
      <vt:lpstr>Слайд 29</vt:lpstr>
    </vt:vector>
  </TitlesOfParts>
  <Company>llk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Чёрного моря</dc:title>
  <dc:creator>дом</dc:creator>
  <cp:lastModifiedBy>ДОМ</cp:lastModifiedBy>
  <cp:revision>135</cp:revision>
  <dcterms:created xsi:type="dcterms:W3CDTF">2008-11-26T20:07:36Z</dcterms:created>
  <dcterms:modified xsi:type="dcterms:W3CDTF">2011-11-14T17:53:00Z</dcterms:modified>
</cp:coreProperties>
</file>